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2" r:id="rId2"/>
    <p:sldId id="263" r:id="rId3"/>
    <p:sldId id="274" r:id="rId4"/>
    <p:sldId id="278" r:id="rId5"/>
    <p:sldId id="276" r:id="rId6"/>
    <p:sldId id="283" r:id="rId7"/>
    <p:sldId id="268" r:id="rId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7060" autoAdjust="0"/>
    <p:restoredTop sz="81615" autoAdjust="0"/>
  </p:normalViewPr>
  <p:slideViewPr>
    <p:cSldViewPr>
      <p:cViewPr>
        <p:scale>
          <a:sx n="90" d="100"/>
          <a:sy n="90" d="100"/>
        </p:scale>
        <p:origin x="-468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806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ED1F98-D782-4A12-806B-FDEF8070EE94}" type="doc">
      <dgm:prSet loTypeId="urn:microsoft.com/office/officeart/2009/layout/CircleArrowProcess" loCatId="cycle" qsTypeId="urn:microsoft.com/office/officeart/2005/8/quickstyle/3d4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96B6AF5-6A14-460E-9239-345019E440B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B7F6745F-3E88-4B03-AA8F-5B2971F833E7}" type="parTrans" cxnId="{BE3C5E9E-76E5-4DE1-9CA3-4A83836F0960}">
      <dgm:prSet/>
      <dgm:spPr/>
      <dgm:t>
        <a:bodyPr/>
        <a:lstStyle/>
        <a:p>
          <a:endParaRPr lang="en-US"/>
        </a:p>
      </dgm:t>
    </dgm:pt>
    <dgm:pt modelId="{45AAB732-08D0-4677-8F2F-56DB654A7D8F}" type="sibTrans" cxnId="{BE3C5E9E-76E5-4DE1-9CA3-4A83836F0960}">
      <dgm:prSet/>
      <dgm:spPr/>
      <dgm:t>
        <a:bodyPr/>
        <a:lstStyle/>
        <a:p>
          <a:endParaRPr lang="en-US"/>
        </a:p>
      </dgm:t>
    </dgm:pt>
    <dgm:pt modelId="{FB1FBD26-C463-4401-86DA-FF065442FD67}" type="pres">
      <dgm:prSet presAssocID="{B3ED1F98-D782-4A12-806B-FDEF8070EE94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2FB076E-5277-4B33-A16B-20DF66110A08}" type="pres">
      <dgm:prSet presAssocID="{196B6AF5-6A14-460E-9239-345019E440B4}" presName="Accent1" presStyleCnt="0"/>
      <dgm:spPr/>
    </dgm:pt>
    <dgm:pt modelId="{D183EA25-F879-42B2-A52A-766752FADB77}" type="pres">
      <dgm:prSet presAssocID="{196B6AF5-6A14-460E-9239-345019E440B4}" presName="Accent" presStyleLbl="node1" presStyleIdx="0" presStyleCnt="1" custAng="0" custScaleX="170060" custLinFactNeighborX="205" custLinFactNeighborY="9601"/>
      <dgm:spPr>
        <a:solidFill>
          <a:schemeClr val="accent3">
            <a:hueOff val="0"/>
            <a:satOff val="0"/>
            <a:lumOff val="0"/>
            <a:alpha val="47000"/>
          </a:schemeClr>
        </a:solidFill>
      </dgm:spPr>
    </dgm:pt>
    <dgm:pt modelId="{B99F42B1-9869-43BF-BB9C-C445BE695229}" type="pres">
      <dgm:prSet presAssocID="{196B6AF5-6A14-460E-9239-345019E440B4}" presName="Parent1" presStyleLbl="revTx" presStyleIdx="0" presStyleCnt="1" custLinFactNeighborX="-12685" custLinFactNeighborY="-357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C4CAD3-9E85-4326-98AC-7FB156B42024}" type="presOf" srcId="{196B6AF5-6A14-460E-9239-345019E440B4}" destId="{B99F42B1-9869-43BF-BB9C-C445BE695229}" srcOrd="0" destOrd="0" presId="urn:microsoft.com/office/officeart/2009/layout/CircleArrowProcess"/>
    <dgm:cxn modelId="{BE3C5E9E-76E5-4DE1-9CA3-4A83836F0960}" srcId="{B3ED1F98-D782-4A12-806B-FDEF8070EE94}" destId="{196B6AF5-6A14-460E-9239-345019E440B4}" srcOrd="0" destOrd="0" parTransId="{B7F6745F-3E88-4B03-AA8F-5B2971F833E7}" sibTransId="{45AAB732-08D0-4677-8F2F-56DB654A7D8F}"/>
    <dgm:cxn modelId="{6956DB00-A247-4899-ABA7-0E001E80E416}" type="presOf" srcId="{B3ED1F98-D782-4A12-806B-FDEF8070EE94}" destId="{FB1FBD26-C463-4401-86DA-FF065442FD67}" srcOrd="0" destOrd="0" presId="urn:microsoft.com/office/officeart/2009/layout/CircleArrowProcess"/>
    <dgm:cxn modelId="{1BEB2CA9-97A8-4D71-B424-39D73F705323}" type="presParOf" srcId="{FB1FBD26-C463-4401-86DA-FF065442FD67}" destId="{52FB076E-5277-4B33-A16B-20DF66110A08}" srcOrd="0" destOrd="0" presId="urn:microsoft.com/office/officeart/2009/layout/CircleArrowProcess"/>
    <dgm:cxn modelId="{08F2ABC9-70DC-4FAF-ADD0-7692553573E3}" type="presParOf" srcId="{52FB076E-5277-4B33-A16B-20DF66110A08}" destId="{D183EA25-F879-42B2-A52A-766752FADB77}" srcOrd="0" destOrd="0" presId="urn:microsoft.com/office/officeart/2009/layout/CircleArrowProcess"/>
    <dgm:cxn modelId="{9CC390E4-B799-4DE0-B501-621F3B0C6BB4}" type="presParOf" srcId="{FB1FBD26-C463-4401-86DA-FF065442FD67}" destId="{B99F42B1-9869-43BF-BB9C-C445BE695229}" srcOrd="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30C3F3-9609-480F-8702-9B25D26B204A}" type="doc">
      <dgm:prSet loTypeId="urn:microsoft.com/office/officeart/2005/8/layout/cycle5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49FB82-9A6F-41BB-9791-875CD6E0DDD4}">
      <dgm:prSet phldrT="[Text]" custT="1"/>
      <dgm:spPr/>
      <dgm:t>
        <a:bodyPr/>
        <a:lstStyle/>
        <a:p>
          <a:r>
            <a:rPr lang="en-US" sz="1400" b="1" dirty="0" smtClean="0"/>
            <a:t>Construction, Deployment</a:t>
          </a:r>
          <a:endParaRPr lang="en-US" sz="1400" b="1" dirty="0"/>
        </a:p>
      </dgm:t>
    </dgm:pt>
    <dgm:pt modelId="{3DBEB84B-4035-4AB7-93A4-6B833EC43890}" type="parTrans" cxnId="{C37D6E20-1F5F-46DD-8B9A-C5A9193BF8F1}">
      <dgm:prSet/>
      <dgm:spPr/>
      <dgm:t>
        <a:bodyPr/>
        <a:lstStyle/>
        <a:p>
          <a:endParaRPr lang="en-US" sz="2000" b="1"/>
        </a:p>
      </dgm:t>
    </dgm:pt>
    <dgm:pt modelId="{F145595D-90A5-4518-9D2A-90CF6E1FE8F5}" type="sibTrans" cxnId="{C37D6E20-1F5F-46DD-8B9A-C5A9193BF8F1}">
      <dgm:prSet/>
      <dgm:spPr>
        <a:ln w="63500" cmpd="thickThin">
          <a:solidFill>
            <a:schemeClr val="accent1"/>
          </a:solidFill>
          <a:tailEnd type="stealth" w="lg" len="lg"/>
        </a:ln>
      </dgm:spPr>
      <dgm:t>
        <a:bodyPr/>
        <a:lstStyle/>
        <a:p>
          <a:endParaRPr lang="en-US" sz="2000" b="1"/>
        </a:p>
      </dgm:t>
    </dgm:pt>
    <dgm:pt modelId="{3641520E-7383-4E05-A3D3-A18B6D05E3A5}">
      <dgm:prSet phldrT="[Text]" custT="1"/>
      <dgm:spPr/>
      <dgm:t>
        <a:bodyPr/>
        <a:lstStyle/>
        <a:p>
          <a:r>
            <a:rPr lang="en-US" sz="1400" b="1" dirty="0" smtClean="0"/>
            <a:t>Spatial Inventory, Asset Management</a:t>
          </a:r>
          <a:endParaRPr lang="en-US" sz="1400" b="1" dirty="0"/>
        </a:p>
      </dgm:t>
    </dgm:pt>
    <dgm:pt modelId="{1ECBDF52-B107-4E21-AA6A-11AC6149AE22}" type="parTrans" cxnId="{674E9204-E4DD-4D4D-86B3-84CAD7CB3C07}">
      <dgm:prSet/>
      <dgm:spPr/>
      <dgm:t>
        <a:bodyPr/>
        <a:lstStyle/>
        <a:p>
          <a:endParaRPr lang="en-US" sz="2000" b="1"/>
        </a:p>
      </dgm:t>
    </dgm:pt>
    <dgm:pt modelId="{CE60C01C-4067-4F38-A0AD-C5ABB89371D3}" type="sibTrans" cxnId="{674E9204-E4DD-4D4D-86B3-84CAD7CB3C07}">
      <dgm:prSet/>
      <dgm:spPr>
        <a:ln w="63500" cmpd="thickThin">
          <a:solidFill>
            <a:schemeClr val="accent1"/>
          </a:solidFill>
          <a:tailEnd type="stealth" w="lg" len="lg"/>
        </a:ln>
      </dgm:spPr>
      <dgm:t>
        <a:bodyPr/>
        <a:lstStyle/>
        <a:p>
          <a:endParaRPr lang="en-US" sz="2000" b="1"/>
        </a:p>
      </dgm:t>
    </dgm:pt>
    <dgm:pt modelId="{E6ABF6C5-71ED-4151-88F2-3765A0D94364}">
      <dgm:prSet phldrT="[Text]" custT="1"/>
      <dgm:spPr/>
      <dgm:t>
        <a:bodyPr/>
        <a:lstStyle/>
        <a:p>
          <a:r>
            <a:rPr lang="en-US" sz="1400" b="1" dirty="0" smtClean="0"/>
            <a:t>GIS, Analysis</a:t>
          </a:r>
          <a:endParaRPr lang="en-US" sz="1400" b="1" dirty="0"/>
        </a:p>
      </dgm:t>
    </dgm:pt>
    <dgm:pt modelId="{05499631-B620-4485-9EF2-41748093064C}" type="parTrans" cxnId="{A41973C5-60DD-48BE-BB49-CFF9549F3B12}">
      <dgm:prSet/>
      <dgm:spPr/>
      <dgm:t>
        <a:bodyPr/>
        <a:lstStyle/>
        <a:p>
          <a:endParaRPr lang="en-US" sz="2000" b="1"/>
        </a:p>
      </dgm:t>
    </dgm:pt>
    <dgm:pt modelId="{C1850208-357F-469E-842E-F65A1BD4DB4B}" type="sibTrans" cxnId="{A41973C5-60DD-48BE-BB49-CFF9549F3B12}">
      <dgm:prSet/>
      <dgm:spPr>
        <a:ln w="63500" cmpd="thickThin">
          <a:solidFill>
            <a:schemeClr val="accent1"/>
          </a:solidFill>
          <a:tailEnd type="stealth" w="lg" len="lg"/>
        </a:ln>
      </dgm:spPr>
      <dgm:t>
        <a:bodyPr/>
        <a:lstStyle/>
        <a:p>
          <a:endParaRPr lang="en-US" sz="2000" b="1"/>
        </a:p>
      </dgm:t>
    </dgm:pt>
    <dgm:pt modelId="{2B0BB4E6-75A9-4A61-8666-BFE7B9EC8CD2}">
      <dgm:prSet phldrT="[Text]" custT="1"/>
      <dgm:spPr/>
      <dgm:t>
        <a:bodyPr/>
        <a:lstStyle/>
        <a:p>
          <a:r>
            <a:rPr lang="en-US" sz="1400" b="1" dirty="0" smtClean="0"/>
            <a:t>Planning, Investment</a:t>
          </a:r>
          <a:endParaRPr lang="en-US" sz="1400" b="1" dirty="0"/>
        </a:p>
      </dgm:t>
    </dgm:pt>
    <dgm:pt modelId="{647C72D2-F71E-4074-A9A3-76F5B534E1FF}" type="parTrans" cxnId="{917E74B6-D7DB-4D6C-BEB7-AB309E2C81E3}">
      <dgm:prSet/>
      <dgm:spPr/>
      <dgm:t>
        <a:bodyPr/>
        <a:lstStyle/>
        <a:p>
          <a:endParaRPr lang="en-US" sz="2000" b="1"/>
        </a:p>
      </dgm:t>
    </dgm:pt>
    <dgm:pt modelId="{04107F2F-4047-498C-A015-C2312380F2EE}" type="sibTrans" cxnId="{917E74B6-D7DB-4D6C-BEB7-AB309E2C81E3}">
      <dgm:prSet/>
      <dgm:spPr>
        <a:ln w="63500" cmpd="thickThin">
          <a:solidFill>
            <a:schemeClr val="accent1"/>
          </a:solidFill>
          <a:tailEnd type="stealth" w="lg" len="lg"/>
        </a:ln>
      </dgm:spPr>
      <dgm:t>
        <a:bodyPr/>
        <a:lstStyle/>
        <a:p>
          <a:endParaRPr lang="en-US" sz="2000" b="1"/>
        </a:p>
      </dgm:t>
    </dgm:pt>
    <dgm:pt modelId="{706EFDC0-AEF2-44E3-B592-EF4814D9AD9C}">
      <dgm:prSet phldrT="[Text]" custT="1"/>
      <dgm:spPr/>
      <dgm:t>
        <a:bodyPr/>
        <a:lstStyle/>
        <a:p>
          <a:r>
            <a:rPr lang="en-US" sz="1400" b="1" dirty="0" smtClean="0"/>
            <a:t>ITS Architecture</a:t>
          </a:r>
          <a:endParaRPr lang="en-US" sz="1400" b="1" dirty="0"/>
        </a:p>
      </dgm:t>
    </dgm:pt>
    <dgm:pt modelId="{F4BBA081-0065-48D1-A362-50AE58E2D0B1}" type="parTrans" cxnId="{7813E908-BBE0-4ECC-9FCC-A3DC9B140DC9}">
      <dgm:prSet/>
      <dgm:spPr/>
      <dgm:t>
        <a:bodyPr/>
        <a:lstStyle/>
        <a:p>
          <a:endParaRPr lang="en-US" sz="2000" b="1"/>
        </a:p>
      </dgm:t>
    </dgm:pt>
    <dgm:pt modelId="{2990540E-2063-47DE-A983-90B0791C21F4}" type="sibTrans" cxnId="{7813E908-BBE0-4ECC-9FCC-A3DC9B140DC9}">
      <dgm:prSet/>
      <dgm:spPr>
        <a:ln w="63500" cmpd="thickThin">
          <a:solidFill>
            <a:schemeClr val="accent1"/>
          </a:solidFill>
          <a:tailEnd type="stealth" w="lg" len="lg"/>
        </a:ln>
      </dgm:spPr>
      <dgm:t>
        <a:bodyPr/>
        <a:lstStyle/>
        <a:p>
          <a:endParaRPr lang="en-US" sz="2000" b="1"/>
        </a:p>
      </dgm:t>
    </dgm:pt>
    <dgm:pt modelId="{F6B39E30-F352-4806-9447-9B38E337535B}">
      <dgm:prSet phldrT="[Text]" custT="1"/>
      <dgm:spPr/>
      <dgm:t>
        <a:bodyPr/>
        <a:lstStyle/>
        <a:p>
          <a:r>
            <a:rPr lang="en-US" sz="1400" b="1" dirty="0" smtClean="0"/>
            <a:t>Systems Integration , Documentation</a:t>
          </a:r>
          <a:endParaRPr lang="en-US" sz="1400" b="1" dirty="0"/>
        </a:p>
      </dgm:t>
    </dgm:pt>
    <dgm:pt modelId="{CD2679B8-43F6-4B84-976D-473FF7EE8EC7}" type="parTrans" cxnId="{C73E4AC6-3E1F-44D0-B333-C2B2641196AA}">
      <dgm:prSet/>
      <dgm:spPr/>
      <dgm:t>
        <a:bodyPr/>
        <a:lstStyle/>
        <a:p>
          <a:endParaRPr lang="en-US"/>
        </a:p>
      </dgm:t>
    </dgm:pt>
    <dgm:pt modelId="{6453B2C1-1E86-4785-AE92-0DA6DF8F8361}" type="sibTrans" cxnId="{C73E4AC6-3E1F-44D0-B333-C2B2641196AA}">
      <dgm:prSet/>
      <dgm:spPr>
        <a:ln w="63500" cmpd="thickThin">
          <a:solidFill>
            <a:schemeClr val="accent1"/>
          </a:solidFill>
          <a:headEnd type="none"/>
          <a:tailEnd type="stealth" w="lg" len="lg"/>
        </a:ln>
      </dgm:spPr>
      <dgm:t>
        <a:bodyPr/>
        <a:lstStyle/>
        <a:p>
          <a:endParaRPr lang="en-US"/>
        </a:p>
      </dgm:t>
    </dgm:pt>
    <dgm:pt modelId="{F245D5F4-73EC-40B2-863C-6B8D01751506}">
      <dgm:prSet phldrT="[Text]" custT="1"/>
      <dgm:spPr/>
      <dgm:t>
        <a:bodyPr/>
        <a:lstStyle/>
        <a:p>
          <a:r>
            <a:rPr lang="en-US" sz="1400" b="1" dirty="0" smtClean="0"/>
            <a:t>Systems Engineering, Design</a:t>
          </a:r>
          <a:endParaRPr lang="en-US" sz="1400" b="1" dirty="0"/>
        </a:p>
      </dgm:t>
    </dgm:pt>
    <dgm:pt modelId="{B87CCA80-4718-4585-ABD3-F9DFA2C198DC}" type="parTrans" cxnId="{CA21EEA2-4966-4692-A140-6F129B5FA177}">
      <dgm:prSet/>
      <dgm:spPr/>
      <dgm:t>
        <a:bodyPr/>
        <a:lstStyle/>
        <a:p>
          <a:endParaRPr lang="en-US"/>
        </a:p>
      </dgm:t>
    </dgm:pt>
    <dgm:pt modelId="{7FA9D729-54BE-47BB-96D4-D3C8ADB1E3DA}" type="sibTrans" cxnId="{CA21EEA2-4966-4692-A140-6F129B5FA177}">
      <dgm:prSet/>
      <dgm:spPr>
        <a:ln w="63500" cmpd="thickThin">
          <a:solidFill>
            <a:schemeClr val="accent1"/>
          </a:solidFill>
          <a:tailEnd type="stealth" w="lg" len="lg"/>
        </a:ln>
      </dgm:spPr>
      <dgm:t>
        <a:bodyPr/>
        <a:lstStyle/>
        <a:p>
          <a:endParaRPr lang="en-US"/>
        </a:p>
      </dgm:t>
    </dgm:pt>
    <dgm:pt modelId="{856CF98C-45B2-4E30-8C8C-0035D9386D73}" type="pres">
      <dgm:prSet presAssocID="{4C30C3F3-9609-480F-8702-9B25D26B204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BB8698-1436-4505-913E-A5AC345AE359}" type="pres">
      <dgm:prSet presAssocID="{8F49FB82-9A6F-41BB-9791-875CD6E0DDD4}" presName="node" presStyleLbl="node1" presStyleIdx="0" presStyleCnt="7" custScaleX="128296" custScaleY="910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FCB169-072E-433D-8AE5-A571DACFEC43}" type="pres">
      <dgm:prSet presAssocID="{8F49FB82-9A6F-41BB-9791-875CD6E0DDD4}" presName="spNode" presStyleCnt="0"/>
      <dgm:spPr/>
    </dgm:pt>
    <dgm:pt modelId="{140607A7-7D65-4595-A7D0-F8932F587C4D}" type="pres">
      <dgm:prSet presAssocID="{F145595D-90A5-4518-9D2A-90CF6E1FE8F5}" presName="sibTrans" presStyleLbl="sibTrans1D1" presStyleIdx="0" presStyleCnt="7" custScaleX="2000000" custScaleY="2000000"/>
      <dgm:spPr/>
      <dgm:t>
        <a:bodyPr/>
        <a:lstStyle/>
        <a:p>
          <a:endParaRPr lang="en-US"/>
        </a:p>
      </dgm:t>
    </dgm:pt>
    <dgm:pt modelId="{077E99E2-EDD5-4517-B00B-04A9962D34BB}" type="pres">
      <dgm:prSet presAssocID="{F6B39E30-F352-4806-9447-9B38E337535B}" presName="node" presStyleLbl="node1" presStyleIdx="1" presStyleCnt="7" custScaleX="121632" custRadScaleRad="100011" custRadScaleInc="17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9753D9-8801-4947-90D0-7CD9EEAE9A5D}" type="pres">
      <dgm:prSet presAssocID="{F6B39E30-F352-4806-9447-9B38E337535B}" presName="spNode" presStyleCnt="0"/>
      <dgm:spPr/>
    </dgm:pt>
    <dgm:pt modelId="{486CF9E5-9BF6-42C4-A5CA-CF68242044C2}" type="pres">
      <dgm:prSet presAssocID="{6453B2C1-1E86-4785-AE92-0DA6DF8F8361}" presName="sibTrans" presStyleLbl="sibTrans1D1" presStyleIdx="1" presStyleCnt="7"/>
      <dgm:spPr/>
      <dgm:t>
        <a:bodyPr/>
        <a:lstStyle/>
        <a:p>
          <a:endParaRPr lang="en-US"/>
        </a:p>
      </dgm:t>
    </dgm:pt>
    <dgm:pt modelId="{BD56137B-7326-45CF-ADEC-F692A8672BA8}" type="pres">
      <dgm:prSet presAssocID="{3641520E-7383-4E05-A3D3-A18B6D05E3A5}" presName="node" presStyleLbl="node1" presStyleIdx="2" presStyleCnt="7" custScaleX="133417" custScaleY="910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2CBAB8-2D88-40AD-A428-047D67954F8F}" type="pres">
      <dgm:prSet presAssocID="{3641520E-7383-4E05-A3D3-A18B6D05E3A5}" presName="spNode" presStyleCnt="0"/>
      <dgm:spPr/>
    </dgm:pt>
    <dgm:pt modelId="{43A93ED8-1645-4376-BF20-17690C0C80F4}" type="pres">
      <dgm:prSet presAssocID="{CE60C01C-4067-4F38-A0AD-C5ABB89371D3}" presName="sibTrans" presStyleLbl="sibTrans1D1" presStyleIdx="2" presStyleCnt="7" custScaleX="2000000" custScaleY="2000000"/>
      <dgm:spPr/>
      <dgm:t>
        <a:bodyPr/>
        <a:lstStyle/>
        <a:p>
          <a:endParaRPr lang="en-US"/>
        </a:p>
      </dgm:t>
    </dgm:pt>
    <dgm:pt modelId="{96045A33-1C5C-40AF-B08B-97A0EED30D08}" type="pres">
      <dgm:prSet presAssocID="{E6ABF6C5-71ED-4151-88F2-3765A0D94364}" presName="node" presStyleLbl="node1" presStyleIdx="3" presStyleCnt="7" custScaleX="133388" custScaleY="91007" custRadScaleRad="109507" custRadScaleInc="-265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CA7470-3F4E-4AAC-9B1B-906FC1CA52CB}" type="pres">
      <dgm:prSet presAssocID="{E6ABF6C5-71ED-4151-88F2-3765A0D94364}" presName="spNode" presStyleCnt="0"/>
      <dgm:spPr/>
    </dgm:pt>
    <dgm:pt modelId="{4A03B557-685F-4963-8826-7D324A411005}" type="pres">
      <dgm:prSet presAssocID="{C1850208-357F-469E-842E-F65A1BD4DB4B}" presName="sibTrans" presStyleLbl="sibTrans1D1" presStyleIdx="3" presStyleCnt="7" custScaleX="2000000" custScaleY="2000000"/>
      <dgm:spPr/>
      <dgm:t>
        <a:bodyPr/>
        <a:lstStyle/>
        <a:p>
          <a:endParaRPr lang="en-US"/>
        </a:p>
      </dgm:t>
    </dgm:pt>
    <dgm:pt modelId="{3B37D4B8-628D-4574-94B9-59B4586DFF8C}" type="pres">
      <dgm:prSet presAssocID="{2B0BB4E6-75A9-4A61-8666-BFE7B9EC8CD2}" presName="node" presStyleLbl="node1" presStyleIdx="4" presStyleCnt="7" custScaleX="125756" custScaleY="91007" custRadScaleRad="109507" custRadScaleInc="265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19F756-86AA-4B6B-882A-1A8BE06849C8}" type="pres">
      <dgm:prSet presAssocID="{2B0BB4E6-75A9-4A61-8666-BFE7B9EC8CD2}" presName="spNode" presStyleCnt="0"/>
      <dgm:spPr/>
    </dgm:pt>
    <dgm:pt modelId="{3445BBEF-41C9-47F1-8BED-FA4E2CC34654}" type="pres">
      <dgm:prSet presAssocID="{04107F2F-4047-498C-A015-C2312380F2EE}" presName="sibTrans" presStyleLbl="sibTrans1D1" presStyleIdx="4" presStyleCnt="7" custScaleX="2000000" custScaleY="2000000"/>
      <dgm:spPr/>
      <dgm:t>
        <a:bodyPr/>
        <a:lstStyle/>
        <a:p>
          <a:endParaRPr lang="en-US"/>
        </a:p>
      </dgm:t>
    </dgm:pt>
    <dgm:pt modelId="{448D9546-A264-44E9-97FD-BBB69536878A}" type="pres">
      <dgm:prSet presAssocID="{706EFDC0-AEF2-44E3-B592-EF4814D9AD9C}" presName="node" presStyleLbl="node1" presStyleIdx="5" presStyleCnt="7" custScaleX="121060" custScaleY="910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3F5612-A683-4EA0-9509-0B3AB73B7CA2}" type="pres">
      <dgm:prSet presAssocID="{706EFDC0-AEF2-44E3-B592-EF4814D9AD9C}" presName="spNode" presStyleCnt="0"/>
      <dgm:spPr/>
    </dgm:pt>
    <dgm:pt modelId="{A448513C-10BE-4583-B5F8-251911225F2C}" type="pres">
      <dgm:prSet presAssocID="{2990540E-2063-47DE-A983-90B0791C21F4}" presName="sibTrans" presStyleLbl="sibTrans1D1" presStyleIdx="5" presStyleCnt="7" custScaleX="2000000" custScaleY="2000000"/>
      <dgm:spPr/>
      <dgm:t>
        <a:bodyPr/>
        <a:lstStyle/>
        <a:p>
          <a:endParaRPr lang="en-US"/>
        </a:p>
      </dgm:t>
    </dgm:pt>
    <dgm:pt modelId="{0C4A795C-DC50-49EA-9FE5-53F44DB1A8B9}" type="pres">
      <dgm:prSet presAssocID="{F245D5F4-73EC-40B2-863C-6B8D01751506}" presName="node" presStyleLbl="node1" presStyleIdx="6" presStyleCnt="7" custScaleX="122527" custScaleY="96574" custRadScaleRad="100488" custRadScaleInc="-157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43F08D-2DBF-46FE-B7AF-FF7DD423C96F}" type="pres">
      <dgm:prSet presAssocID="{F245D5F4-73EC-40B2-863C-6B8D01751506}" presName="spNode" presStyleCnt="0"/>
      <dgm:spPr/>
    </dgm:pt>
    <dgm:pt modelId="{746BE78B-28A1-4614-BB13-CC5841C93AE9}" type="pres">
      <dgm:prSet presAssocID="{7FA9D729-54BE-47BB-96D4-D3C8ADB1E3DA}" presName="sibTrans" presStyleLbl="sibTrans1D1" presStyleIdx="6" presStyleCnt="7"/>
      <dgm:spPr/>
      <dgm:t>
        <a:bodyPr/>
        <a:lstStyle/>
        <a:p>
          <a:endParaRPr lang="en-US"/>
        </a:p>
      </dgm:t>
    </dgm:pt>
  </dgm:ptLst>
  <dgm:cxnLst>
    <dgm:cxn modelId="{3B3CE88A-2E0C-41F7-B379-A185711000EB}" type="presOf" srcId="{8F49FB82-9A6F-41BB-9791-875CD6E0DDD4}" destId="{E2BB8698-1436-4505-913E-A5AC345AE359}" srcOrd="0" destOrd="0" presId="urn:microsoft.com/office/officeart/2005/8/layout/cycle5"/>
    <dgm:cxn modelId="{A41973C5-60DD-48BE-BB49-CFF9549F3B12}" srcId="{4C30C3F3-9609-480F-8702-9B25D26B204A}" destId="{E6ABF6C5-71ED-4151-88F2-3765A0D94364}" srcOrd="3" destOrd="0" parTransId="{05499631-B620-4485-9EF2-41748093064C}" sibTransId="{C1850208-357F-469E-842E-F65A1BD4DB4B}"/>
    <dgm:cxn modelId="{E4489853-8A0A-48B4-91B0-9BB33D4B99E7}" type="presOf" srcId="{C1850208-357F-469E-842E-F65A1BD4DB4B}" destId="{4A03B557-685F-4963-8826-7D324A411005}" srcOrd="0" destOrd="0" presId="urn:microsoft.com/office/officeart/2005/8/layout/cycle5"/>
    <dgm:cxn modelId="{CA21EEA2-4966-4692-A140-6F129B5FA177}" srcId="{4C30C3F3-9609-480F-8702-9B25D26B204A}" destId="{F245D5F4-73EC-40B2-863C-6B8D01751506}" srcOrd="6" destOrd="0" parTransId="{B87CCA80-4718-4585-ABD3-F9DFA2C198DC}" sibTransId="{7FA9D729-54BE-47BB-96D4-D3C8ADB1E3DA}"/>
    <dgm:cxn modelId="{0804AA0B-E689-4720-B98B-B402083C4C11}" type="presOf" srcId="{4C30C3F3-9609-480F-8702-9B25D26B204A}" destId="{856CF98C-45B2-4E30-8C8C-0035D9386D73}" srcOrd="0" destOrd="0" presId="urn:microsoft.com/office/officeart/2005/8/layout/cycle5"/>
    <dgm:cxn modelId="{ECE37845-0A0A-427F-A9C3-6AA5D785BBD8}" type="presOf" srcId="{04107F2F-4047-498C-A015-C2312380F2EE}" destId="{3445BBEF-41C9-47F1-8BED-FA4E2CC34654}" srcOrd="0" destOrd="0" presId="urn:microsoft.com/office/officeart/2005/8/layout/cycle5"/>
    <dgm:cxn modelId="{C14E386F-AEF8-4F3D-AE52-65E8250ACD74}" type="presOf" srcId="{3641520E-7383-4E05-A3D3-A18B6D05E3A5}" destId="{BD56137B-7326-45CF-ADEC-F692A8672BA8}" srcOrd="0" destOrd="0" presId="urn:microsoft.com/office/officeart/2005/8/layout/cycle5"/>
    <dgm:cxn modelId="{429A6601-6EB6-481A-A86F-07228DFAEAC0}" type="presOf" srcId="{2B0BB4E6-75A9-4A61-8666-BFE7B9EC8CD2}" destId="{3B37D4B8-628D-4574-94B9-59B4586DFF8C}" srcOrd="0" destOrd="0" presId="urn:microsoft.com/office/officeart/2005/8/layout/cycle5"/>
    <dgm:cxn modelId="{674E9204-E4DD-4D4D-86B3-84CAD7CB3C07}" srcId="{4C30C3F3-9609-480F-8702-9B25D26B204A}" destId="{3641520E-7383-4E05-A3D3-A18B6D05E3A5}" srcOrd="2" destOrd="0" parTransId="{1ECBDF52-B107-4E21-AA6A-11AC6149AE22}" sibTransId="{CE60C01C-4067-4F38-A0AD-C5ABB89371D3}"/>
    <dgm:cxn modelId="{63B2158B-20BF-46BE-9F55-4F39AC501A71}" type="presOf" srcId="{F6B39E30-F352-4806-9447-9B38E337535B}" destId="{077E99E2-EDD5-4517-B00B-04A9962D34BB}" srcOrd="0" destOrd="0" presId="urn:microsoft.com/office/officeart/2005/8/layout/cycle5"/>
    <dgm:cxn modelId="{4E78A3E7-90D1-4114-8425-83EA2FAD9D82}" type="presOf" srcId="{6453B2C1-1E86-4785-AE92-0DA6DF8F8361}" destId="{486CF9E5-9BF6-42C4-A5CA-CF68242044C2}" srcOrd="0" destOrd="0" presId="urn:microsoft.com/office/officeart/2005/8/layout/cycle5"/>
    <dgm:cxn modelId="{685AFB31-DD92-4A14-BB54-84BEDDC4EA0E}" type="presOf" srcId="{F245D5F4-73EC-40B2-863C-6B8D01751506}" destId="{0C4A795C-DC50-49EA-9FE5-53F44DB1A8B9}" srcOrd="0" destOrd="0" presId="urn:microsoft.com/office/officeart/2005/8/layout/cycle5"/>
    <dgm:cxn modelId="{E07E85C8-F05A-4279-A3D3-374ED6DA0A6F}" type="presOf" srcId="{706EFDC0-AEF2-44E3-B592-EF4814D9AD9C}" destId="{448D9546-A264-44E9-97FD-BBB69536878A}" srcOrd="0" destOrd="0" presId="urn:microsoft.com/office/officeart/2005/8/layout/cycle5"/>
    <dgm:cxn modelId="{04A75D58-EA7C-4278-8914-4BDF48385FFA}" type="presOf" srcId="{CE60C01C-4067-4F38-A0AD-C5ABB89371D3}" destId="{43A93ED8-1645-4376-BF20-17690C0C80F4}" srcOrd="0" destOrd="0" presId="urn:microsoft.com/office/officeart/2005/8/layout/cycle5"/>
    <dgm:cxn modelId="{917E74B6-D7DB-4D6C-BEB7-AB309E2C81E3}" srcId="{4C30C3F3-9609-480F-8702-9B25D26B204A}" destId="{2B0BB4E6-75A9-4A61-8666-BFE7B9EC8CD2}" srcOrd="4" destOrd="0" parTransId="{647C72D2-F71E-4074-A9A3-76F5B534E1FF}" sibTransId="{04107F2F-4047-498C-A015-C2312380F2EE}"/>
    <dgm:cxn modelId="{A57AF6EB-608D-4A70-A666-A278117D2978}" type="presOf" srcId="{7FA9D729-54BE-47BB-96D4-D3C8ADB1E3DA}" destId="{746BE78B-28A1-4614-BB13-CC5841C93AE9}" srcOrd="0" destOrd="0" presId="urn:microsoft.com/office/officeart/2005/8/layout/cycle5"/>
    <dgm:cxn modelId="{7813E908-BBE0-4ECC-9FCC-A3DC9B140DC9}" srcId="{4C30C3F3-9609-480F-8702-9B25D26B204A}" destId="{706EFDC0-AEF2-44E3-B592-EF4814D9AD9C}" srcOrd="5" destOrd="0" parTransId="{F4BBA081-0065-48D1-A362-50AE58E2D0B1}" sibTransId="{2990540E-2063-47DE-A983-90B0791C21F4}"/>
    <dgm:cxn modelId="{46EB86B8-4DAF-45AB-A9A0-07FA613A3D33}" type="presOf" srcId="{F145595D-90A5-4518-9D2A-90CF6E1FE8F5}" destId="{140607A7-7D65-4595-A7D0-F8932F587C4D}" srcOrd="0" destOrd="0" presId="urn:microsoft.com/office/officeart/2005/8/layout/cycle5"/>
    <dgm:cxn modelId="{C6C5049B-BE8A-452E-A4FD-C6EF333CB38E}" type="presOf" srcId="{E6ABF6C5-71ED-4151-88F2-3765A0D94364}" destId="{96045A33-1C5C-40AF-B08B-97A0EED30D08}" srcOrd="0" destOrd="0" presId="urn:microsoft.com/office/officeart/2005/8/layout/cycle5"/>
    <dgm:cxn modelId="{C73E4AC6-3E1F-44D0-B333-C2B2641196AA}" srcId="{4C30C3F3-9609-480F-8702-9B25D26B204A}" destId="{F6B39E30-F352-4806-9447-9B38E337535B}" srcOrd="1" destOrd="0" parTransId="{CD2679B8-43F6-4B84-976D-473FF7EE8EC7}" sibTransId="{6453B2C1-1E86-4785-AE92-0DA6DF8F8361}"/>
    <dgm:cxn modelId="{5D2C3AFD-2562-461C-AFE9-185D7A230A24}" type="presOf" srcId="{2990540E-2063-47DE-A983-90B0791C21F4}" destId="{A448513C-10BE-4583-B5F8-251911225F2C}" srcOrd="0" destOrd="0" presId="urn:microsoft.com/office/officeart/2005/8/layout/cycle5"/>
    <dgm:cxn modelId="{C37D6E20-1F5F-46DD-8B9A-C5A9193BF8F1}" srcId="{4C30C3F3-9609-480F-8702-9B25D26B204A}" destId="{8F49FB82-9A6F-41BB-9791-875CD6E0DDD4}" srcOrd="0" destOrd="0" parTransId="{3DBEB84B-4035-4AB7-93A4-6B833EC43890}" sibTransId="{F145595D-90A5-4518-9D2A-90CF6E1FE8F5}"/>
    <dgm:cxn modelId="{15704AE1-B9E4-48FB-969F-0291BF2F885A}" type="presParOf" srcId="{856CF98C-45B2-4E30-8C8C-0035D9386D73}" destId="{E2BB8698-1436-4505-913E-A5AC345AE359}" srcOrd="0" destOrd="0" presId="urn:microsoft.com/office/officeart/2005/8/layout/cycle5"/>
    <dgm:cxn modelId="{6F004BAD-3A9C-467A-9F50-BEF57F6A4072}" type="presParOf" srcId="{856CF98C-45B2-4E30-8C8C-0035D9386D73}" destId="{F3FCB169-072E-433D-8AE5-A571DACFEC43}" srcOrd="1" destOrd="0" presId="urn:microsoft.com/office/officeart/2005/8/layout/cycle5"/>
    <dgm:cxn modelId="{C16C1665-31E1-45D2-8732-EE51FFDB4986}" type="presParOf" srcId="{856CF98C-45B2-4E30-8C8C-0035D9386D73}" destId="{140607A7-7D65-4595-A7D0-F8932F587C4D}" srcOrd="2" destOrd="0" presId="urn:microsoft.com/office/officeart/2005/8/layout/cycle5"/>
    <dgm:cxn modelId="{058664B7-3818-46F4-8150-E302CCDD8EFC}" type="presParOf" srcId="{856CF98C-45B2-4E30-8C8C-0035D9386D73}" destId="{077E99E2-EDD5-4517-B00B-04A9962D34BB}" srcOrd="3" destOrd="0" presId="urn:microsoft.com/office/officeart/2005/8/layout/cycle5"/>
    <dgm:cxn modelId="{E53C6AE5-C8EE-462A-9A6A-75B5B68B81A6}" type="presParOf" srcId="{856CF98C-45B2-4E30-8C8C-0035D9386D73}" destId="{2F9753D9-8801-4947-90D0-7CD9EEAE9A5D}" srcOrd="4" destOrd="0" presId="urn:microsoft.com/office/officeart/2005/8/layout/cycle5"/>
    <dgm:cxn modelId="{BF620CA9-8FA3-40E3-9761-5D8240C7C39F}" type="presParOf" srcId="{856CF98C-45B2-4E30-8C8C-0035D9386D73}" destId="{486CF9E5-9BF6-42C4-A5CA-CF68242044C2}" srcOrd="5" destOrd="0" presId="urn:microsoft.com/office/officeart/2005/8/layout/cycle5"/>
    <dgm:cxn modelId="{CAD267C8-A3AC-4185-AEC5-B5F18D517B3D}" type="presParOf" srcId="{856CF98C-45B2-4E30-8C8C-0035D9386D73}" destId="{BD56137B-7326-45CF-ADEC-F692A8672BA8}" srcOrd="6" destOrd="0" presId="urn:microsoft.com/office/officeart/2005/8/layout/cycle5"/>
    <dgm:cxn modelId="{F17D3828-E318-4947-9F31-1CB6B0C1AFD1}" type="presParOf" srcId="{856CF98C-45B2-4E30-8C8C-0035D9386D73}" destId="{DE2CBAB8-2D88-40AD-A428-047D67954F8F}" srcOrd="7" destOrd="0" presId="urn:microsoft.com/office/officeart/2005/8/layout/cycle5"/>
    <dgm:cxn modelId="{CDA7BBF2-E1EB-4B1F-95C5-D371F7EC08C0}" type="presParOf" srcId="{856CF98C-45B2-4E30-8C8C-0035D9386D73}" destId="{43A93ED8-1645-4376-BF20-17690C0C80F4}" srcOrd="8" destOrd="0" presId="urn:microsoft.com/office/officeart/2005/8/layout/cycle5"/>
    <dgm:cxn modelId="{457AACA6-9538-4FCA-93F9-571519D31E76}" type="presParOf" srcId="{856CF98C-45B2-4E30-8C8C-0035D9386D73}" destId="{96045A33-1C5C-40AF-B08B-97A0EED30D08}" srcOrd="9" destOrd="0" presId="urn:microsoft.com/office/officeart/2005/8/layout/cycle5"/>
    <dgm:cxn modelId="{12CC8025-3093-49CD-9E64-D76679739E65}" type="presParOf" srcId="{856CF98C-45B2-4E30-8C8C-0035D9386D73}" destId="{16CA7470-3F4E-4AAC-9B1B-906FC1CA52CB}" srcOrd="10" destOrd="0" presId="urn:microsoft.com/office/officeart/2005/8/layout/cycle5"/>
    <dgm:cxn modelId="{152F8F85-31E3-44E5-B3A3-137B326C9155}" type="presParOf" srcId="{856CF98C-45B2-4E30-8C8C-0035D9386D73}" destId="{4A03B557-685F-4963-8826-7D324A411005}" srcOrd="11" destOrd="0" presId="urn:microsoft.com/office/officeart/2005/8/layout/cycle5"/>
    <dgm:cxn modelId="{FC6607A9-6F07-423C-A30A-3BFC46FF6B2E}" type="presParOf" srcId="{856CF98C-45B2-4E30-8C8C-0035D9386D73}" destId="{3B37D4B8-628D-4574-94B9-59B4586DFF8C}" srcOrd="12" destOrd="0" presId="urn:microsoft.com/office/officeart/2005/8/layout/cycle5"/>
    <dgm:cxn modelId="{9157278C-02B3-4115-9A7B-D7D920BF4391}" type="presParOf" srcId="{856CF98C-45B2-4E30-8C8C-0035D9386D73}" destId="{8919F756-86AA-4B6B-882A-1A8BE06849C8}" srcOrd="13" destOrd="0" presId="urn:microsoft.com/office/officeart/2005/8/layout/cycle5"/>
    <dgm:cxn modelId="{6F656A8B-49EE-4BEB-8385-21CEB4794251}" type="presParOf" srcId="{856CF98C-45B2-4E30-8C8C-0035D9386D73}" destId="{3445BBEF-41C9-47F1-8BED-FA4E2CC34654}" srcOrd="14" destOrd="0" presId="urn:microsoft.com/office/officeart/2005/8/layout/cycle5"/>
    <dgm:cxn modelId="{86F7EABF-A368-4F93-92CB-B994CC635C9E}" type="presParOf" srcId="{856CF98C-45B2-4E30-8C8C-0035D9386D73}" destId="{448D9546-A264-44E9-97FD-BBB69536878A}" srcOrd="15" destOrd="0" presId="urn:microsoft.com/office/officeart/2005/8/layout/cycle5"/>
    <dgm:cxn modelId="{C1FFEF23-7648-430E-B0B7-4D7B28778AF4}" type="presParOf" srcId="{856CF98C-45B2-4E30-8C8C-0035D9386D73}" destId="{6D3F5612-A683-4EA0-9509-0B3AB73B7CA2}" srcOrd="16" destOrd="0" presId="urn:microsoft.com/office/officeart/2005/8/layout/cycle5"/>
    <dgm:cxn modelId="{6F00105B-3F07-43CB-BA4D-E52E169FF8EC}" type="presParOf" srcId="{856CF98C-45B2-4E30-8C8C-0035D9386D73}" destId="{A448513C-10BE-4583-B5F8-251911225F2C}" srcOrd="17" destOrd="0" presId="urn:microsoft.com/office/officeart/2005/8/layout/cycle5"/>
    <dgm:cxn modelId="{8FC2A683-ADBA-4875-9DB5-732388779E07}" type="presParOf" srcId="{856CF98C-45B2-4E30-8C8C-0035D9386D73}" destId="{0C4A795C-DC50-49EA-9FE5-53F44DB1A8B9}" srcOrd="18" destOrd="0" presId="urn:microsoft.com/office/officeart/2005/8/layout/cycle5"/>
    <dgm:cxn modelId="{619FF392-8118-43C4-B7F0-C19EC92C1105}" type="presParOf" srcId="{856CF98C-45B2-4E30-8C8C-0035D9386D73}" destId="{BD43F08D-2DBF-46FE-B7AF-FF7DD423C96F}" srcOrd="19" destOrd="0" presId="urn:microsoft.com/office/officeart/2005/8/layout/cycle5"/>
    <dgm:cxn modelId="{82E6C3C7-9E6E-4F96-A1F7-821723907DA3}" type="presParOf" srcId="{856CF98C-45B2-4E30-8C8C-0035D9386D73}" destId="{746BE78B-28A1-4614-BB13-CC5841C93AE9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3EA25-F879-42B2-A52A-766752FADB77}">
      <dsp:nvSpPr>
        <dsp:cNvPr id="0" name=""/>
        <dsp:cNvSpPr/>
      </dsp:nvSpPr>
      <dsp:spPr>
        <a:xfrm>
          <a:off x="304823" y="457211"/>
          <a:ext cx="8096673" cy="4762127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chemeClr val="accent3">
            <a:hueOff val="0"/>
            <a:satOff val="0"/>
            <a:lumOff val="0"/>
            <a:alpha val="47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9F42B1-9869-43BF-BB9C-C445BE695229}">
      <dsp:nvSpPr>
        <dsp:cNvPr id="0" name=""/>
        <dsp:cNvSpPr/>
      </dsp:nvSpPr>
      <dsp:spPr>
        <a:xfrm>
          <a:off x="2677272" y="1676395"/>
          <a:ext cx="2656720" cy="1328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2677272" y="1676395"/>
        <a:ext cx="2656720" cy="13281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B8698-1436-4505-913E-A5AC345AE359}">
      <dsp:nvSpPr>
        <dsp:cNvPr id="0" name=""/>
        <dsp:cNvSpPr/>
      </dsp:nvSpPr>
      <dsp:spPr>
        <a:xfrm>
          <a:off x="2898546" y="32111"/>
          <a:ext cx="1521056" cy="7013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Construction, Deployment</a:t>
          </a:r>
          <a:endParaRPr lang="en-US" sz="1400" b="1" kern="1200" dirty="0"/>
        </a:p>
      </dsp:txBody>
      <dsp:txXfrm>
        <a:off x="2932782" y="66347"/>
        <a:ext cx="1452584" cy="632854"/>
      </dsp:txXfrm>
    </dsp:sp>
    <dsp:sp modelId="{140607A7-7D65-4595-A7D0-F8932F587C4D}">
      <dsp:nvSpPr>
        <dsp:cNvPr id="0" name=""/>
        <dsp:cNvSpPr/>
      </dsp:nvSpPr>
      <dsp:spPr>
        <a:xfrm>
          <a:off x="1461801" y="383013"/>
          <a:ext cx="4395844" cy="4395844"/>
        </a:xfrm>
        <a:custGeom>
          <a:avLst/>
          <a:gdLst/>
          <a:ahLst/>
          <a:cxnLst/>
          <a:rect l="0" t="0" r="0" b="0"/>
          <a:pathLst>
            <a:path>
              <a:moveTo>
                <a:pt x="3102311" y="194689"/>
              </a:moveTo>
              <a:arcTo wR="2197922" hR="2197922" stAng="17657850" swAng="739362"/>
            </a:path>
          </a:pathLst>
        </a:custGeom>
        <a:noFill/>
        <a:ln w="63500" cap="flat" cmpd="thickThin" algn="ctr">
          <a:solidFill>
            <a:schemeClr val="accent1"/>
          </a:solidFill>
          <a:prstDash val="solid"/>
          <a:tailEnd type="stealth" w="lg" len="lg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7E99E2-EDD5-4517-B00B-04A9962D34BB}">
      <dsp:nvSpPr>
        <dsp:cNvPr id="0" name=""/>
        <dsp:cNvSpPr/>
      </dsp:nvSpPr>
      <dsp:spPr>
        <a:xfrm>
          <a:off x="4724392" y="914404"/>
          <a:ext cx="1442048" cy="7706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Systems Integration , Documentation</a:t>
          </a:r>
          <a:endParaRPr lang="en-US" sz="1400" b="1" kern="1200" dirty="0"/>
        </a:p>
      </dsp:txBody>
      <dsp:txXfrm>
        <a:off x="4762011" y="952023"/>
        <a:ext cx="1366810" cy="695391"/>
      </dsp:txXfrm>
    </dsp:sp>
    <dsp:sp modelId="{486CF9E5-9BF6-42C4-A5CA-CF68242044C2}">
      <dsp:nvSpPr>
        <dsp:cNvPr id="0" name=""/>
        <dsp:cNvSpPr/>
      </dsp:nvSpPr>
      <dsp:spPr>
        <a:xfrm>
          <a:off x="1461185" y="382254"/>
          <a:ext cx="4395844" cy="4395844"/>
        </a:xfrm>
        <a:custGeom>
          <a:avLst/>
          <a:gdLst/>
          <a:ahLst/>
          <a:cxnLst/>
          <a:rect l="0" t="0" r="0" b="0"/>
          <a:pathLst>
            <a:path>
              <a:moveTo>
                <a:pt x="4281589" y="1498498"/>
              </a:moveTo>
              <a:arcTo wR="2197922" hR="2197922" stAng="20486680" swAng="1002101"/>
            </a:path>
          </a:pathLst>
        </a:custGeom>
        <a:noFill/>
        <a:ln w="63500" cap="flat" cmpd="thickThin" algn="ctr">
          <a:solidFill>
            <a:schemeClr val="accent1"/>
          </a:solidFill>
          <a:prstDash val="solid"/>
          <a:headEnd type="none"/>
          <a:tailEnd type="stealth" w="lg" len="lg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56137B-7326-45CF-ADEC-F692A8672BA8}">
      <dsp:nvSpPr>
        <dsp:cNvPr id="0" name=""/>
        <dsp:cNvSpPr/>
      </dsp:nvSpPr>
      <dsp:spPr>
        <a:xfrm>
          <a:off x="5011005" y="2719117"/>
          <a:ext cx="1581769" cy="7013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Spatial Inventory, Asset Management</a:t>
          </a:r>
          <a:endParaRPr lang="en-US" sz="1400" b="1" kern="1200" dirty="0"/>
        </a:p>
      </dsp:txBody>
      <dsp:txXfrm>
        <a:off x="5045241" y="2753353"/>
        <a:ext cx="1513297" cy="632854"/>
      </dsp:txXfrm>
    </dsp:sp>
    <dsp:sp modelId="{43A93ED8-1645-4376-BF20-17690C0C80F4}">
      <dsp:nvSpPr>
        <dsp:cNvPr id="0" name=""/>
        <dsp:cNvSpPr/>
      </dsp:nvSpPr>
      <dsp:spPr>
        <a:xfrm>
          <a:off x="1341960" y="767800"/>
          <a:ext cx="4395844" cy="4395844"/>
        </a:xfrm>
        <a:custGeom>
          <a:avLst/>
          <a:gdLst/>
          <a:ahLst/>
          <a:cxnLst/>
          <a:rect l="0" t="0" r="0" b="0"/>
          <a:pathLst>
            <a:path>
              <a:moveTo>
                <a:pt x="4303370" y="2828753"/>
              </a:moveTo>
              <a:arcTo wR="2197922" hR="2197922" stAng="1000752" swAng="863394"/>
            </a:path>
          </a:pathLst>
        </a:custGeom>
        <a:noFill/>
        <a:ln w="63500" cap="flat" cmpd="thickThin" algn="ctr">
          <a:solidFill>
            <a:schemeClr val="accent1"/>
          </a:solidFill>
          <a:prstDash val="solid"/>
          <a:tailEnd type="stealth" w="lg" len="lg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045A33-1C5C-40AF-B08B-97A0EED30D08}">
      <dsp:nvSpPr>
        <dsp:cNvPr id="0" name=""/>
        <dsp:cNvSpPr/>
      </dsp:nvSpPr>
      <dsp:spPr>
        <a:xfrm>
          <a:off x="4081466" y="4251673"/>
          <a:ext cx="1581426" cy="7013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GIS, Analysis</a:t>
          </a:r>
          <a:endParaRPr lang="en-US" sz="1400" b="1" kern="1200" dirty="0"/>
        </a:p>
      </dsp:txBody>
      <dsp:txXfrm>
        <a:off x="4115702" y="4285909"/>
        <a:ext cx="1512954" cy="632854"/>
      </dsp:txXfrm>
    </dsp:sp>
    <dsp:sp modelId="{4A03B557-685F-4963-8826-7D324A411005}">
      <dsp:nvSpPr>
        <dsp:cNvPr id="0" name=""/>
        <dsp:cNvSpPr/>
      </dsp:nvSpPr>
      <dsp:spPr>
        <a:xfrm>
          <a:off x="1459560" y="545667"/>
          <a:ext cx="4395844" cy="4395844"/>
        </a:xfrm>
        <a:custGeom>
          <a:avLst/>
          <a:gdLst/>
          <a:ahLst/>
          <a:cxnLst/>
          <a:rect l="0" t="0" r="0" b="0"/>
          <a:pathLst>
            <a:path>
              <a:moveTo>
                <a:pt x="2446036" y="4381795"/>
              </a:moveTo>
              <a:arcTo wR="2197922" hR="2197922" stAng="5011097" swAng="844981"/>
            </a:path>
          </a:pathLst>
        </a:custGeom>
        <a:noFill/>
        <a:ln w="63500" cap="flat" cmpd="thickThin" algn="ctr">
          <a:solidFill>
            <a:schemeClr val="accent1"/>
          </a:solidFill>
          <a:prstDash val="solid"/>
          <a:tailEnd type="stealth" w="lg" len="lg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37D4B8-628D-4574-94B9-59B4586DFF8C}">
      <dsp:nvSpPr>
        <dsp:cNvPr id="0" name=""/>
        <dsp:cNvSpPr/>
      </dsp:nvSpPr>
      <dsp:spPr>
        <a:xfrm>
          <a:off x="1700497" y="4251673"/>
          <a:ext cx="1490942" cy="7013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Planning, Investment</a:t>
          </a:r>
          <a:endParaRPr lang="en-US" sz="1400" b="1" kern="1200" dirty="0"/>
        </a:p>
      </dsp:txBody>
      <dsp:txXfrm>
        <a:off x="1734733" y="4285909"/>
        <a:ext cx="1422470" cy="632854"/>
      </dsp:txXfrm>
    </dsp:sp>
    <dsp:sp modelId="{3445BBEF-41C9-47F1-8BED-FA4E2CC34654}">
      <dsp:nvSpPr>
        <dsp:cNvPr id="0" name=""/>
        <dsp:cNvSpPr/>
      </dsp:nvSpPr>
      <dsp:spPr>
        <a:xfrm>
          <a:off x="1580343" y="767800"/>
          <a:ext cx="4395844" cy="4395844"/>
        </a:xfrm>
        <a:custGeom>
          <a:avLst/>
          <a:gdLst/>
          <a:ahLst/>
          <a:cxnLst/>
          <a:rect l="0" t="0" r="0" b="0"/>
          <a:pathLst>
            <a:path>
              <a:moveTo>
                <a:pt x="315301" y="3332207"/>
              </a:moveTo>
              <a:arcTo wR="2197922" hR="2197922" stAng="8935854" swAng="863394"/>
            </a:path>
          </a:pathLst>
        </a:custGeom>
        <a:noFill/>
        <a:ln w="63500" cap="flat" cmpd="thickThin" algn="ctr">
          <a:solidFill>
            <a:schemeClr val="accent1"/>
          </a:solidFill>
          <a:prstDash val="solid"/>
          <a:tailEnd type="stealth" w="lg" len="lg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8D9546-A264-44E9-97FD-BBB69536878A}">
      <dsp:nvSpPr>
        <dsp:cNvPr id="0" name=""/>
        <dsp:cNvSpPr/>
      </dsp:nvSpPr>
      <dsp:spPr>
        <a:xfrm>
          <a:off x="798625" y="2719117"/>
          <a:ext cx="1435267" cy="7013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ITS Architecture</a:t>
          </a:r>
          <a:endParaRPr lang="en-US" sz="1400" b="1" kern="1200" dirty="0"/>
        </a:p>
      </dsp:txBody>
      <dsp:txXfrm>
        <a:off x="832861" y="2753353"/>
        <a:ext cx="1366795" cy="632854"/>
      </dsp:txXfrm>
    </dsp:sp>
    <dsp:sp modelId="{A448513C-10BE-4583-B5F8-251911225F2C}">
      <dsp:nvSpPr>
        <dsp:cNvPr id="0" name=""/>
        <dsp:cNvSpPr/>
      </dsp:nvSpPr>
      <dsp:spPr>
        <a:xfrm>
          <a:off x="1459612" y="360219"/>
          <a:ext cx="4395844" cy="4395844"/>
        </a:xfrm>
        <a:custGeom>
          <a:avLst/>
          <a:gdLst/>
          <a:ahLst/>
          <a:cxnLst/>
          <a:rect l="0" t="0" r="0" b="0"/>
          <a:pathLst>
            <a:path>
              <a:moveTo>
                <a:pt x="669" y="2143690"/>
              </a:moveTo>
              <a:arcTo wR="2197922" hR="2197922" stAng="10884832" swAng="1027827"/>
            </a:path>
          </a:pathLst>
        </a:custGeom>
        <a:noFill/>
        <a:ln w="63500" cap="flat" cmpd="thickThin" algn="ctr">
          <a:solidFill>
            <a:schemeClr val="accent1"/>
          </a:solidFill>
          <a:prstDash val="solid"/>
          <a:tailEnd type="stealth" w="lg" len="lg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4A795C-DC50-49EA-9FE5-53F44DB1A8B9}">
      <dsp:nvSpPr>
        <dsp:cNvPr id="0" name=""/>
        <dsp:cNvSpPr/>
      </dsp:nvSpPr>
      <dsp:spPr>
        <a:xfrm>
          <a:off x="1142994" y="914395"/>
          <a:ext cx="1452659" cy="7442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Systems Engineering, Design</a:t>
          </a:r>
          <a:endParaRPr lang="en-US" sz="1400" b="1" kern="1200" dirty="0"/>
        </a:p>
      </dsp:txBody>
      <dsp:txXfrm>
        <a:off x="1179324" y="950725"/>
        <a:ext cx="1379999" cy="671567"/>
      </dsp:txXfrm>
    </dsp:sp>
    <dsp:sp modelId="{746BE78B-28A1-4614-BB13-CC5841C93AE9}">
      <dsp:nvSpPr>
        <dsp:cNvPr id="0" name=""/>
        <dsp:cNvSpPr/>
      </dsp:nvSpPr>
      <dsp:spPr>
        <a:xfrm>
          <a:off x="1432750" y="393028"/>
          <a:ext cx="4395844" cy="4395844"/>
        </a:xfrm>
        <a:custGeom>
          <a:avLst/>
          <a:gdLst/>
          <a:ahLst/>
          <a:cxnLst/>
          <a:rect l="0" t="0" r="0" b="0"/>
          <a:pathLst>
            <a:path>
              <a:moveTo>
                <a:pt x="901500" y="423055"/>
              </a:moveTo>
              <a:arcTo wR="2197922" hR="2197922" stAng="14031262" swAng="752707"/>
            </a:path>
          </a:pathLst>
        </a:custGeom>
        <a:noFill/>
        <a:ln w="63500" cap="flat" cmpd="thickThin" algn="ctr">
          <a:solidFill>
            <a:schemeClr val="accent1"/>
          </a:solidFill>
          <a:prstDash val="solid"/>
          <a:tailEnd type="stealth" w="lg" len="lg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87A6AC2-D553-47A4-A6C3-468394979927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86086C2-82D3-42C7-B445-523E4F319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8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086C2-82D3-42C7-B445-523E4F31956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30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086C2-82D3-42C7-B445-523E4F31956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26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086C2-82D3-42C7-B445-523E4F31956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91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086C2-82D3-42C7-B445-523E4F31956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30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086C2-82D3-42C7-B445-523E4F31956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48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086C2-82D3-42C7-B445-523E4F31956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30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086C2-82D3-42C7-B445-523E4F31956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19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 bwMode="auto">
          <a:xfrm>
            <a:off x="990600" y="6019800"/>
            <a:ext cx="647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algn="r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Wisconsin Traffic Operations and Safety Laboratory</a:t>
            </a:r>
          </a:p>
          <a:p>
            <a:pPr marL="342900" indent="-342900" algn="r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en-US" sz="1200" b="1" dirty="0">
              <a:solidFill>
                <a:schemeClr val="bg1"/>
              </a:solidFill>
              <a:latin typeface="Trajan Pro" pitchFamily="18" charset="0"/>
            </a:endParaRPr>
          </a:p>
          <a:p>
            <a:pPr marL="342900" indent="-342900" algn="r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Department of Civil and Environmental Engineering</a:t>
            </a:r>
          </a:p>
          <a:p>
            <a:pPr marL="342900" indent="-342900" algn="r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University of Wisconsin-Madison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791200"/>
            <a:ext cx="91440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4" descr="tops_logo_resiz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410200"/>
            <a:ext cx="9953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UW_large_logo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5410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W_large_logo_crop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6169025"/>
            <a:ext cx="6096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tops_logo_resiz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186488"/>
            <a:ext cx="4572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096000"/>
            <a:ext cx="9144000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685800" y="64008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Wisconsin Traffic Operations and Safety Laboratory 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4191000" y="6400800"/>
            <a:ext cx="434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  <a:buFont typeface="Arial" charset="0"/>
              <a:buNone/>
              <a:defRPr/>
            </a:pPr>
            <a:r>
              <a:rPr lang="en-US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Department of Civil and Environmental Engineering</a:t>
            </a:r>
          </a:p>
          <a:p>
            <a:pPr marL="342900" indent="-342900" algn="r">
              <a:spcBef>
                <a:spcPct val="20000"/>
              </a:spcBef>
              <a:buFont typeface="Arial" charset="0"/>
              <a:buNone/>
              <a:defRPr/>
            </a:pPr>
            <a:r>
              <a:rPr lang="en-US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University of Wisconsin-Madison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W_large_logo_crop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6169025"/>
            <a:ext cx="6096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tops_logo_resiz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186488"/>
            <a:ext cx="4572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096000"/>
            <a:ext cx="9144000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685800" y="64008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Wisconsin Traffic Operations and Safety Laboratory 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4191000" y="6400800"/>
            <a:ext cx="434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  <a:buFont typeface="Arial" charset="0"/>
              <a:buNone/>
              <a:defRPr/>
            </a:pPr>
            <a:r>
              <a:rPr lang="en-US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Department of Civil and Environmental Engineering</a:t>
            </a:r>
          </a:p>
          <a:p>
            <a:pPr marL="342900" indent="-342900" algn="r">
              <a:spcBef>
                <a:spcPct val="20000"/>
              </a:spcBef>
              <a:buFont typeface="Arial" charset="0"/>
              <a:buNone/>
              <a:defRPr/>
            </a:pPr>
            <a:r>
              <a:rPr lang="en-US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University of Wisconsin-Madison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ops_logo_resize.jpg"/>
          <p:cNvPicPr>
            <a:picLocks noChangeAspect="1"/>
          </p:cNvPicPr>
          <p:nvPr/>
        </p:nvPicPr>
        <p:blipFill rotWithShape="1">
          <a:blip r:embed="rId3" cstate="print"/>
          <a:srcRect l="2084" t="31599" r="2082" b="2001"/>
          <a:stretch/>
        </p:blipFill>
        <p:spPr bwMode="auto">
          <a:xfrm>
            <a:off x="95249" y="6324600"/>
            <a:ext cx="438151" cy="39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126481"/>
            <a:ext cx="9144000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24400"/>
          </a:xfrm>
        </p:spPr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W_large_logo_crop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6169025"/>
            <a:ext cx="6096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tops_logo_resiz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186488"/>
            <a:ext cx="4572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096000"/>
            <a:ext cx="9144000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685800" y="64008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Wisconsin Traffic Operations and Safety Laboratory 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4191000" y="6400800"/>
            <a:ext cx="434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  <a:buFont typeface="Arial" charset="0"/>
              <a:buNone/>
              <a:defRPr/>
            </a:pPr>
            <a:r>
              <a:rPr lang="en-US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Department of Civil and Environmental Engineering</a:t>
            </a:r>
          </a:p>
          <a:p>
            <a:pPr marL="342900" indent="-342900" algn="r">
              <a:spcBef>
                <a:spcPct val="20000"/>
              </a:spcBef>
              <a:buFont typeface="Arial" charset="0"/>
              <a:buNone/>
              <a:defRPr/>
            </a:pPr>
            <a:r>
              <a:rPr lang="en-US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University of Wisconsin-Madison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UW_large_logo_crop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6169025"/>
            <a:ext cx="6096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tops_logo_resiz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186488"/>
            <a:ext cx="4572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6096000"/>
            <a:ext cx="9144000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685800" y="64008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Wisconsin Traffic Operations and Safety Laboratory 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4191000" y="6400800"/>
            <a:ext cx="434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  <a:buFont typeface="Arial" charset="0"/>
              <a:buNone/>
              <a:defRPr/>
            </a:pPr>
            <a:r>
              <a:rPr lang="en-US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Department of Civil and Environmental Engineering</a:t>
            </a:r>
          </a:p>
          <a:p>
            <a:pPr marL="342900" indent="-342900" algn="r">
              <a:spcBef>
                <a:spcPct val="20000"/>
              </a:spcBef>
              <a:buFont typeface="Arial" charset="0"/>
              <a:buNone/>
              <a:defRPr/>
            </a:pPr>
            <a:r>
              <a:rPr lang="en-US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University of Wisconsin-Madison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UW_large_logo_crop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6169025"/>
            <a:ext cx="6096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tops_logo_resiz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186488"/>
            <a:ext cx="4572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6096000"/>
            <a:ext cx="9144000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685800" y="64008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Wisconsin Traffic Operations and Safety Laboratory 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4191000" y="6400800"/>
            <a:ext cx="434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  <a:buFont typeface="Arial" charset="0"/>
              <a:buNone/>
              <a:defRPr/>
            </a:pPr>
            <a:r>
              <a:rPr lang="en-US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Department of Civil and Environmental Engineering</a:t>
            </a:r>
          </a:p>
          <a:p>
            <a:pPr marL="342900" indent="-342900" algn="r">
              <a:spcBef>
                <a:spcPct val="20000"/>
              </a:spcBef>
              <a:buFont typeface="Arial" charset="0"/>
              <a:buNone/>
              <a:defRPr/>
            </a:pPr>
            <a:r>
              <a:rPr lang="en-US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University of Wisconsin-Madison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UW_large_logo_crop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6169025"/>
            <a:ext cx="6096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tops_logo_resiz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186488"/>
            <a:ext cx="4572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096000"/>
            <a:ext cx="9144000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685800" y="64008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Wisconsin Traffic Operations and Safety Laboratory 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4191000" y="6400800"/>
            <a:ext cx="434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  <a:buFont typeface="Arial" charset="0"/>
              <a:buNone/>
              <a:defRPr/>
            </a:pPr>
            <a:r>
              <a:rPr lang="en-US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Department of Civil and Environmental Engineering</a:t>
            </a:r>
          </a:p>
          <a:p>
            <a:pPr marL="342900" indent="-342900" algn="r">
              <a:spcBef>
                <a:spcPct val="20000"/>
              </a:spcBef>
              <a:buFont typeface="Arial" charset="0"/>
              <a:buNone/>
              <a:defRPr/>
            </a:pPr>
            <a:r>
              <a:rPr lang="en-US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University of Wisconsin-Madison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UW_large_logo_crop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6169025"/>
            <a:ext cx="6096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tops_logo_resiz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186488"/>
            <a:ext cx="4572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6096000"/>
            <a:ext cx="9144000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685800" y="64008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Wisconsin Traffic Operations and Safety Laboratory 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4191000" y="6400800"/>
            <a:ext cx="434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  <a:buFont typeface="Arial" charset="0"/>
              <a:buNone/>
              <a:defRPr/>
            </a:pPr>
            <a:r>
              <a:rPr lang="en-US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Department of Civil and Environmental Engineering</a:t>
            </a:r>
          </a:p>
          <a:p>
            <a:pPr marL="342900" indent="-342900" algn="r">
              <a:spcBef>
                <a:spcPct val="20000"/>
              </a:spcBef>
              <a:buFont typeface="Arial" charset="0"/>
              <a:buNone/>
              <a:defRPr/>
            </a:pPr>
            <a:r>
              <a:rPr lang="en-US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University of Wisconsin-Madison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UW_large_logo_crop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6169025"/>
            <a:ext cx="6096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tops_logo_resiz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186488"/>
            <a:ext cx="4572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6096000"/>
            <a:ext cx="9144000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685800" y="64008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Wisconsin Traffic Operations and Safety Laboratory 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4191000" y="6400800"/>
            <a:ext cx="434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  <a:buFont typeface="Arial" charset="0"/>
              <a:buNone/>
              <a:defRPr/>
            </a:pPr>
            <a:r>
              <a:rPr lang="en-US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Department of Civil and Environmental Engineering</a:t>
            </a:r>
          </a:p>
          <a:p>
            <a:pPr marL="342900" indent="-342900" algn="r">
              <a:spcBef>
                <a:spcPct val="20000"/>
              </a:spcBef>
              <a:buFont typeface="Arial" charset="0"/>
              <a:buNone/>
              <a:defRPr/>
            </a:pPr>
            <a:r>
              <a:rPr lang="en-US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University of Wisconsin-Madison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28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UW_large_logo_crop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6169025"/>
            <a:ext cx="6096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tops_logo_resiz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186488"/>
            <a:ext cx="4572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6096000"/>
            <a:ext cx="9144000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685800" y="64008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Wisconsin Traffic Operations and Safety Laboratory 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4191000" y="6400800"/>
            <a:ext cx="434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  <a:buFont typeface="Arial" charset="0"/>
              <a:buNone/>
              <a:defRPr/>
            </a:pPr>
            <a:r>
              <a:rPr lang="en-US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Department of Civil and Environmental Engineering</a:t>
            </a:r>
          </a:p>
          <a:p>
            <a:pPr marL="342900" indent="-342900" algn="r">
              <a:spcBef>
                <a:spcPct val="20000"/>
              </a:spcBef>
              <a:buFont typeface="Arial" charset="0"/>
              <a:buNone/>
              <a:defRPr/>
            </a:pPr>
            <a:r>
              <a:rPr lang="en-US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University of Wisconsin-Madison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 Black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3200" kern="1200">
          <a:solidFill>
            <a:srgbClr val="C00000"/>
          </a:solidFill>
          <a:latin typeface="Arial Narrow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sz="28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Courier New" pitchFamily="49" charset="0"/>
        <a:buChar char="o"/>
        <a:defRPr sz="24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–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»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52088" y="5221069"/>
            <a:ext cx="1353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Spatial Data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The ITS Process Cycle - </a:t>
            </a:r>
            <a:br>
              <a:rPr lang="en-US" dirty="0" smtClean="0"/>
            </a:br>
            <a:r>
              <a:rPr lang="en-US" dirty="0" smtClean="0"/>
              <a:t>Spatial Assets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371600"/>
            <a:ext cx="2237444" cy="420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240873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SpatialInfo</a:t>
            </a:r>
            <a:r>
              <a:rPr lang="en-US" dirty="0" smtClean="0"/>
              <a:t> Inventory System</a:t>
            </a:r>
            <a:endParaRPr lang="en-US" dirty="0"/>
          </a:p>
        </p:txBody>
      </p:sp>
      <p:pic>
        <p:nvPicPr>
          <p:cNvPr id="7172" name="Picture 4" descr="http://www.spatialinfo.com/images/products/spatialsuite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2438400" cy="96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T:\ITS\Inventory\Management\ITS_inventory_diagram_20111011.gif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72"/>
          <a:stretch/>
        </p:blipFill>
        <p:spPr bwMode="auto">
          <a:xfrm>
            <a:off x="76200" y="1371601"/>
            <a:ext cx="8912959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4272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:\ITS\Management\ITSA_paper\screenshots\equipm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" y="76200"/>
            <a:ext cx="9044290" cy="5638800"/>
          </a:xfrm>
          <a:prstGeom prst="rect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T:\ITS\Management\ITSA_paper\screenshots\rackvi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" y="228600"/>
            <a:ext cx="5675376" cy="6552559"/>
          </a:xfrm>
          <a:prstGeom prst="rect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T:\ITS\Management\ITSA_paper\screenshots\splicedetai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8001000" cy="6578031"/>
          </a:xfrm>
          <a:prstGeom prst="rect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20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4495800" y="2743200"/>
            <a:ext cx="2442831" cy="1624263"/>
            <a:chOff x="6167010" y="3712590"/>
            <a:chExt cx="2442831" cy="1624263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60" t="50277" r="9009" b="28694"/>
            <a:stretch/>
          </p:blipFill>
          <p:spPr bwMode="auto">
            <a:xfrm rot="18674424">
              <a:off x="5914559" y="3965041"/>
              <a:ext cx="1624263" cy="1119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722679" y="4060765"/>
              <a:ext cx="188716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3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Visualizations, Mapping Products</a:t>
              </a: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The ITS Process Cycle - </a:t>
            </a:r>
            <a:br>
              <a:rPr lang="en-US" dirty="0" smtClean="0"/>
            </a:br>
            <a:r>
              <a:rPr lang="en-US" dirty="0" smtClean="0"/>
              <a:t>GIS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76600"/>
            <a:ext cx="4554537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3276600" y="3200400"/>
            <a:ext cx="5147675" cy="2505075"/>
            <a:chOff x="3276600" y="3200400"/>
            <a:chExt cx="5147675" cy="2505075"/>
          </a:xfrm>
        </p:grpSpPr>
        <p:sp>
          <p:nvSpPr>
            <p:cNvPr id="3" name="TextBox 2"/>
            <p:cNvSpPr txBox="1"/>
            <p:nvPr/>
          </p:nvSpPr>
          <p:spPr>
            <a:xfrm>
              <a:off x="6934200" y="3200400"/>
              <a:ext cx="1490075" cy="72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Spatial Data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76600" y="4953000"/>
              <a:ext cx="1939781" cy="72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Spatial Information</a:t>
              </a:r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24400" y="3874366"/>
              <a:ext cx="2971800" cy="1831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4642222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35191 -0.317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04" y="-1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:\ITS\Management\ITSA_paper\screenshots\signallocatio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4299112" cy="6629400"/>
          </a:xfrm>
          <a:prstGeom prst="rect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T:\ITS\Management\ITSA_paper\screenshots\cameras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" t="20331" r="1446" b="2245"/>
          <a:stretch/>
        </p:blipFill>
        <p:spPr bwMode="auto">
          <a:xfrm>
            <a:off x="360872" y="533400"/>
            <a:ext cx="8129239" cy="4975905"/>
          </a:xfrm>
          <a:prstGeom prst="rect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:\ITS\Management\ITSA_paper\screenshots\winnebago_it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083" y="228600"/>
            <a:ext cx="4884867" cy="6540500"/>
          </a:xfrm>
          <a:prstGeom prst="rect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1193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76800" y="4572000"/>
            <a:ext cx="1761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ArcGIS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152400" y="990600"/>
            <a:ext cx="8686800" cy="4762128"/>
            <a:chOff x="152400" y="990600"/>
            <a:chExt cx="8686800" cy="4762128"/>
          </a:xfrm>
        </p:grpSpPr>
        <p:sp>
          <p:nvSpPr>
            <p:cNvPr id="6" name="TextBox 5"/>
            <p:cNvSpPr txBox="1"/>
            <p:nvPr/>
          </p:nvSpPr>
          <p:spPr>
            <a:xfrm>
              <a:off x="2895600" y="2438400"/>
              <a:ext cx="31241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accent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Strategic Planning Loop</a:t>
              </a:r>
            </a:p>
          </p:txBody>
        </p:sp>
        <p:graphicFrame>
          <p:nvGraphicFramePr>
            <p:cNvPr id="8" name="Diagram 7"/>
            <p:cNvGraphicFramePr/>
            <p:nvPr>
              <p:extLst>
                <p:ext uri="{D42A27DB-BD31-4B8C-83A1-F6EECF244321}">
                  <p14:modId xmlns:p14="http://schemas.microsoft.com/office/powerpoint/2010/main" val="4126446152"/>
                </p:ext>
              </p:extLst>
            </p:nvPr>
          </p:nvGraphicFramePr>
          <p:xfrm>
            <a:off x="152400" y="990600"/>
            <a:ext cx="8686800" cy="47621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  <p:sp>
        <p:nvSpPr>
          <p:cNvPr id="10" name="TextBox 9"/>
          <p:cNvSpPr txBox="1"/>
          <p:nvPr/>
        </p:nvSpPr>
        <p:spPr>
          <a:xfrm>
            <a:off x="2048256" y="4583668"/>
            <a:ext cx="1761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TOIP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The ITS Process Cycle - </a:t>
            </a:r>
            <a:br>
              <a:rPr lang="en-US" dirty="0" smtClean="0"/>
            </a:br>
            <a:r>
              <a:rPr lang="en-US" dirty="0" smtClean="0"/>
              <a:t>Planning Loop</a:t>
            </a:r>
            <a:endParaRPr lang="en-US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52600" y="2590800"/>
            <a:ext cx="5410200" cy="247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791026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ITS Process Cycle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75197894"/>
              </p:ext>
            </p:extLst>
          </p:nvPr>
        </p:nvGraphicFramePr>
        <p:xfrm>
          <a:off x="1066800" y="914400"/>
          <a:ext cx="7391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 flipV="1">
            <a:off x="3733800" y="2590800"/>
            <a:ext cx="2209800" cy="1066800"/>
          </a:xfrm>
          <a:prstGeom prst="straightConnector1">
            <a:avLst/>
          </a:prstGeom>
          <a:ln w="63500" cmpd="thickThin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553307">
            <a:off x="4179865" y="281911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Configuration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rot="1553307">
            <a:off x="3951265" y="320011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00037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P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tops_template_toned_down</Template>
  <TotalTime>865</TotalTime>
  <Words>78</Words>
  <Application>Microsoft Office PowerPoint</Application>
  <PresentationFormat>On-screen Show (4:3)</PresentationFormat>
  <Paragraphs>36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TOPS_template</vt:lpstr>
      <vt:lpstr>The ITS Process Cycle -  Spatial Assets</vt:lpstr>
      <vt:lpstr>SpatialInfo Inventory System</vt:lpstr>
      <vt:lpstr>PowerPoint Presentation</vt:lpstr>
      <vt:lpstr>The ITS Process Cycle -  GIS</vt:lpstr>
      <vt:lpstr>PowerPoint Presentation</vt:lpstr>
      <vt:lpstr>The ITS Process Cycle -  Planning Loop</vt:lpstr>
      <vt:lpstr>The ITS Process Cycle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Integrating ITS Inventory and a Dynamic Deployment Process</dc:title>
  <dc:creator>Peter Rafferty</dc:creator>
  <cp:lastModifiedBy>Peter Rafferty</cp:lastModifiedBy>
  <cp:revision>87</cp:revision>
  <cp:lastPrinted>2012-05-02T15:03:46Z</cp:lastPrinted>
  <dcterms:created xsi:type="dcterms:W3CDTF">2012-04-25T13:57:09Z</dcterms:created>
  <dcterms:modified xsi:type="dcterms:W3CDTF">2012-11-27T22:44:03Z</dcterms:modified>
</cp:coreProperties>
</file>